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1" r:id="rId8"/>
    <p:sldId id="269" r:id="rId9"/>
    <p:sldId id="272" r:id="rId10"/>
    <p:sldId id="261" r:id="rId11"/>
    <p:sldId id="262" r:id="rId12"/>
    <p:sldId id="274" r:id="rId13"/>
    <p:sldId id="273" r:id="rId14"/>
    <p:sldId id="275" r:id="rId15"/>
    <p:sldId id="270" r:id="rId16"/>
    <p:sldId id="263" r:id="rId17"/>
    <p:sldId id="264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3B3"/>
    <a:srgbClr val="D8A4A4"/>
    <a:srgbClr val="E0B6B6"/>
    <a:srgbClr val="CA8484"/>
    <a:srgbClr val="B5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EC70-3347-4B5E-9091-FCA87E6E7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8A8270-D4C8-4C3D-A3DD-8FF2E809C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28E52-D515-44B6-A2AE-5944CA78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2383B-442B-4AE3-8D69-1273DB32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CC764-BC37-43DB-B154-1947080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F223-EE5F-4283-9F1B-677E54BC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8207-DFBF-43B9-ACA4-E1FEB0F17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50419-97BC-48A8-AEC5-42B6FC11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DEDA-4815-446A-B215-0C8C7B46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31F94-3428-4282-BA67-801854D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33BC-4B86-4BDB-9C42-8A7130EF8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ABA-9251-4F08-B111-9B7763D39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38DDA-AB51-4213-814C-7D297CF7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0CEAD-2FCA-447F-A7F3-802DA5B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9EDD-060A-44FA-9246-F550C922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3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477-7627-42FC-B05F-DC76203D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FA4C-A951-4715-B035-1B0A05AD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3978-526A-4690-8358-AE6C76C4F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7FFA-4CC9-40BA-86CB-5BAD7D41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71-539F-4B0E-B5B9-1BFE27D9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29F5-0AD6-457E-966E-5917357D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48EE3-B34E-47A6-8488-76B6662A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4799-BF29-41A0-B712-88EC0980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8576-F4DD-4D9F-AD20-A72AFC5D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5DD41-7353-4466-8477-E993FB884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AC-5CFD-4C28-89F6-AC8595CA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B6B49-BC5C-432E-9104-DB1C3115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EC610-0FE8-443C-80B7-3D5BF4945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5778-0300-4450-A0CC-510971C0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D0586-4368-4ABE-8AF5-D832468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85010-E29C-4944-96A1-CCCDBA2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2FDE-D6DC-404E-9649-280B77E2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FD5A4-9FC0-46D5-992D-27D928A6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5B702-D841-4C48-941E-3A7740915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9421F-4109-443F-B123-F0600576E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5331A-63D7-47D3-9ABA-333F4C812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D45E-88B0-42BD-9B8A-758DBF03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B8D6E-E318-4E1C-B7F2-58F7D113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74B66-8744-4F0E-AD24-188C1177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23BB-F3AF-4967-A700-77D2BE16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3B13A-0147-4295-9D85-C844FC4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C8D0F-758C-415F-B3F6-C2B786FA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F88D7-3106-4F31-B74F-B8F9C4CE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E6DEA-7CB1-47D4-AC0C-CA08B138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B581E-1619-4C87-8913-A4D111E4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36E53-6997-489A-9F88-917E7EB2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F530-66C7-4336-949B-1ADCF991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D1CA-49C1-4292-B3AC-AC4D8545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CED2D-74D5-4FD7-8AA7-DF787978D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880D3-9489-4596-90E2-C436C17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21D6-4883-4035-9470-E4A17F7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020DD-1475-4218-9EC8-A8C6FC4C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D243-2835-4FC7-B624-BA1E86D3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BD2CC8-1BB2-46E9-968C-AFB3760C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4E351-238D-4190-B9EB-AF35AF3E7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2971-3E11-4891-BD1F-370A6A0C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A43D5-DE3A-4D2F-9351-61B071F67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B5C52-B264-4DF3-B943-9DECE206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9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3421C-2AC9-4C32-BCF9-FDA27313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1C921-B95C-423B-95F4-01E08E59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F646A-38BE-42E8-ADFF-9772BD9DAB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57CC-207A-4D73-9A20-C856A5068D10}" type="datetimeFigureOut">
              <a:rPr lang="en-US" smtClean="0"/>
              <a:t>12/30/18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4A4F4-64CC-4CC7-82A1-AE409EE2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F932-850B-4B5E-8076-49B38C131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44F2-81F0-4102-8A59-3B2AE8512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58D3-5B89-44CD-BFB9-2743BAB90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879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6938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C7954-687D-FA40-B3B7-83894E000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223284"/>
            <a:ext cx="9045915" cy="54438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A00B8-8782-1B47-A371-DD06E19004BE}"/>
              </a:ext>
            </a:extLst>
          </p:cNvPr>
          <p:cNvSpPr txBox="1"/>
          <p:nvPr/>
        </p:nvSpPr>
        <p:spPr>
          <a:xfrm>
            <a:off x="4491425" y="5722860"/>
            <a:ext cx="3209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 a free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150114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46" y="707065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5582091" y="2822614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15D761B0-4809-994A-81C5-ABF2DFD9940F}"/>
              </a:ext>
            </a:extLst>
          </p:cNvPr>
          <p:cNvSpPr/>
          <p:nvPr/>
        </p:nvSpPr>
        <p:spPr>
          <a:xfrm>
            <a:off x="5560824" y="1754926"/>
            <a:ext cx="808075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35EE4D-CFD4-A04B-AFE0-CEA8C48CBC4A}"/>
              </a:ext>
            </a:extLst>
          </p:cNvPr>
          <p:cNvCxnSpPr/>
          <p:nvPr/>
        </p:nvCxnSpPr>
        <p:spPr>
          <a:xfrm flipH="1">
            <a:off x="6464595" y="1137684"/>
            <a:ext cx="3136605" cy="81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9696896" y="814518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live page for your site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11DB8B-06B3-5342-BAAF-418119CB7B0A}"/>
              </a:ext>
            </a:extLst>
          </p:cNvPr>
          <p:cNvCxnSpPr>
            <a:cxnSpLocks/>
          </p:cNvCxnSpPr>
          <p:nvPr/>
        </p:nvCxnSpPr>
        <p:spPr>
          <a:xfrm flipH="1" flipV="1">
            <a:off x="6518288" y="3055168"/>
            <a:ext cx="3082912" cy="1105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808471-CD69-AF41-B677-CE29EE7AC48F}"/>
              </a:ext>
            </a:extLst>
          </p:cNvPr>
          <p:cNvSpPr txBox="1"/>
          <p:nvPr/>
        </p:nvSpPr>
        <p:spPr>
          <a:xfrm>
            <a:off x="9750588" y="3837794"/>
            <a:ext cx="201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files from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50339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1026" name="Picture 2" descr="https://i.gyazo.com/714983b83783febd0e3c82bd5ea2bdb1.png">
            <a:extLst>
              <a:ext uri="{FF2B5EF4-FFF2-40B4-BE49-F238E27FC236}">
                <a16:creationId xmlns:a16="http://schemas.microsoft.com/office/drawing/2014/main" id="{17C9000C-B556-4DF6-A676-2BACE22C9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153" y="641025"/>
            <a:ext cx="9239693" cy="455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42B41-4F75-4FCC-BF8A-AAC95B1D2361}"/>
              </a:ext>
            </a:extLst>
          </p:cNvPr>
          <p:cNvSpPr txBox="1"/>
          <p:nvPr/>
        </p:nvSpPr>
        <p:spPr>
          <a:xfrm>
            <a:off x="3152150" y="5474140"/>
            <a:ext cx="588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Make sure to have an </a:t>
            </a:r>
            <a:r>
              <a:rPr lang="en-US" sz="2000" b="1" dirty="0" err="1"/>
              <a:t>index.html</a:t>
            </a:r>
            <a:r>
              <a:rPr lang="en-US" sz="2000" b="1" dirty="0"/>
              <a:t> </a:t>
            </a:r>
            <a:r>
              <a:rPr lang="en-US" sz="2000" dirty="0"/>
              <a:t>file as the homepage.</a:t>
            </a:r>
          </a:p>
          <a:p>
            <a:pPr algn="ctr"/>
            <a:r>
              <a:rPr lang="en-US" sz="2000" dirty="0"/>
              <a:t>This is what GitHub Pages looks for to start at.</a:t>
            </a:r>
          </a:p>
        </p:txBody>
      </p:sp>
    </p:spTree>
    <p:extLst>
      <p:ext uri="{BB962C8B-B14F-4D97-AF65-F5344CB8AC3E}">
        <p14:creationId xmlns:p14="http://schemas.microsoft.com/office/powerpoint/2010/main" val="214181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ED2C7-C991-1A43-B777-D35790FF7F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42" y="86480"/>
            <a:ext cx="9045915" cy="5443869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74C4E756-8DD9-3740-8F06-0651DB62C251}"/>
              </a:ext>
            </a:extLst>
          </p:cNvPr>
          <p:cNvSpPr/>
          <p:nvPr/>
        </p:nvSpPr>
        <p:spPr>
          <a:xfrm>
            <a:off x="8027578" y="2204877"/>
            <a:ext cx="999462" cy="499730"/>
          </a:xfrm>
          <a:prstGeom prst="donut">
            <a:avLst>
              <a:gd name="adj" fmla="val 36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26AEF-BBE1-F341-981F-F2565A354448}"/>
              </a:ext>
            </a:extLst>
          </p:cNvPr>
          <p:cNvSpPr txBox="1"/>
          <p:nvPr/>
        </p:nvSpPr>
        <p:spPr>
          <a:xfrm>
            <a:off x="2095145" y="5530349"/>
            <a:ext cx="765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Clone repository to a local directory.</a:t>
            </a:r>
          </a:p>
          <a:p>
            <a:pPr algn="ctr"/>
            <a:r>
              <a:rPr lang="en-US" dirty="0"/>
              <a:t>Any changes you make to that directory can be uploaded back to GitHub.</a:t>
            </a:r>
          </a:p>
        </p:txBody>
      </p:sp>
    </p:spTree>
    <p:extLst>
      <p:ext uri="{BB962C8B-B14F-4D97-AF65-F5344CB8AC3E}">
        <p14:creationId xmlns:p14="http://schemas.microsoft.com/office/powerpoint/2010/main" val="367252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1DEB1-AB78-6347-8D00-FF9E072D73B6}"/>
              </a:ext>
            </a:extLst>
          </p:cNvPr>
          <p:cNvSpPr/>
          <p:nvPr/>
        </p:nvSpPr>
        <p:spPr>
          <a:xfrm>
            <a:off x="675523" y="1891519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‘filename’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88BF-BAC8-4F77-AA76-E42A5307ED3E}"/>
              </a:ext>
            </a:extLst>
          </p:cNvPr>
          <p:cNvSpPr txBox="1"/>
          <p:nvPr/>
        </p:nvSpPr>
        <p:spPr>
          <a:xfrm>
            <a:off x="3075984" y="317565"/>
            <a:ext cx="5709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Pushing Changes to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2D198A-DAEC-0A41-AAF7-A67E89505C4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AAC6F7-D15C-7940-8555-6FF66ACDBBE5}"/>
              </a:ext>
            </a:extLst>
          </p:cNvPr>
          <p:cNvSpPr txBox="1"/>
          <p:nvPr/>
        </p:nvSpPr>
        <p:spPr>
          <a:xfrm>
            <a:off x="614911" y="1391697"/>
            <a:ext cx="4331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files to a queue ready to be pushed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0761E-ADBF-254D-907F-A034AA2C3AA5}"/>
              </a:ext>
            </a:extLst>
          </p:cNvPr>
          <p:cNvSpPr txBox="1"/>
          <p:nvPr/>
        </p:nvSpPr>
        <p:spPr>
          <a:xfrm>
            <a:off x="614911" y="2637937"/>
            <a:ext cx="3732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add all files in current directory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51053-933D-7C4A-A26C-BE3465AA896F}"/>
              </a:ext>
            </a:extLst>
          </p:cNvPr>
          <p:cNvSpPr txBox="1"/>
          <p:nvPr/>
        </p:nvSpPr>
        <p:spPr>
          <a:xfrm>
            <a:off x="614911" y="3939979"/>
            <a:ext cx="743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Add a commit message (good place to mention what you’ve changed)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9BE84-1AD8-D849-B8A6-FCD0917046DA}"/>
              </a:ext>
            </a:extLst>
          </p:cNvPr>
          <p:cNvSpPr txBox="1"/>
          <p:nvPr/>
        </p:nvSpPr>
        <p:spPr>
          <a:xfrm>
            <a:off x="597190" y="5179128"/>
            <a:ext cx="1594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Push changes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FC5E5-2C9B-494F-94CA-D0FD5DE6DF65}"/>
              </a:ext>
            </a:extLst>
          </p:cNvPr>
          <p:cNvSpPr/>
          <p:nvPr/>
        </p:nvSpPr>
        <p:spPr>
          <a:xfrm>
            <a:off x="675523" y="3201472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add </a:t>
            </a:r>
            <a:r>
              <a:rPr lang="en-US" i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9056E4-80EA-6342-A9BA-CBD26040EFF1}"/>
              </a:ext>
            </a:extLst>
          </p:cNvPr>
          <p:cNvSpPr/>
          <p:nvPr/>
        </p:nvSpPr>
        <p:spPr>
          <a:xfrm>
            <a:off x="675523" y="4459795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commit -m </a:t>
            </a:r>
            <a:r>
              <a:rPr lang="en-US" i="1" dirty="0">
                <a:solidFill>
                  <a:schemeClr val="accent1"/>
                </a:solidFill>
              </a:rPr>
              <a:t>‘public commit message’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3E56A2-0F50-204C-9340-9BC80C6CB5BA}"/>
              </a:ext>
            </a:extLst>
          </p:cNvPr>
          <p:cNvSpPr/>
          <p:nvPr/>
        </p:nvSpPr>
        <p:spPr>
          <a:xfrm>
            <a:off x="699976" y="5664953"/>
            <a:ext cx="10792047" cy="6302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1"/>
                </a:solidFill>
              </a:rPr>
              <a:t>	git push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7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strike="sngStrike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427286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13" y="659866"/>
            <a:ext cx="8365174" cy="4837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4612758" y="5517738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</p:spTree>
    <p:extLst>
      <p:ext uri="{BB962C8B-B14F-4D97-AF65-F5344CB8AC3E}">
        <p14:creationId xmlns:p14="http://schemas.microsoft.com/office/powerpoint/2010/main" val="239053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947C536-61AE-4847-9265-B1259D65B2D9}"/>
              </a:ext>
            </a:extLst>
          </p:cNvPr>
          <p:cNvSpPr/>
          <p:nvPr/>
        </p:nvSpPr>
        <p:spPr>
          <a:xfrm>
            <a:off x="7699626" y="2056548"/>
            <a:ext cx="4038720" cy="1920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03248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20939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482299" y="1510948"/>
            <a:ext cx="455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HTML comes in </a:t>
            </a:r>
            <a:r>
              <a:rPr lang="en-US" sz="2400" dirty="0" err="1"/>
              <a:t>Tag:Content</a:t>
            </a:r>
            <a:r>
              <a:rPr lang="en-US" sz="2400" dirty="0"/>
              <a:t> pairs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C17F8-C142-4458-9D80-19B2C0091EC9}"/>
              </a:ext>
            </a:extLst>
          </p:cNvPr>
          <p:cNvSpPr txBox="1"/>
          <p:nvPr/>
        </p:nvSpPr>
        <p:spPr>
          <a:xfrm>
            <a:off x="7326380" y="2372763"/>
            <a:ext cx="455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&lt; </a:t>
            </a:r>
            <a:r>
              <a:rPr lang="en-US" sz="2400" dirty="0">
                <a:solidFill>
                  <a:srgbClr val="FF0000"/>
                </a:solidFill>
              </a:rPr>
              <a:t>tag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content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=“content” </a:t>
            </a:r>
            <a:r>
              <a:rPr lang="en-US" sz="2400" dirty="0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F881E-A495-4052-972A-E5398BBD7099}"/>
              </a:ext>
            </a:extLst>
          </p:cNvPr>
          <p:cNvSpPr txBox="1"/>
          <p:nvPr/>
        </p:nvSpPr>
        <p:spPr>
          <a:xfrm>
            <a:off x="7368912" y="3219806"/>
            <a:ext cx="455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&lt; </a:t>
            </a:r>
            <a:r>
              <a:rPr lang="en-US" sz="2400" dirty="0">
                <a:solidFill>
                  <a:srgbClr val="FF0000"/>
                </a:solidFill>
              </a:rPr>
              <a:t>tag</a:t>
            </a:r>
            <a:r>
              <a:rPr lang="en-US" sz="2400" dirty="0"/>
              <a:t> &gt;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content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&lt;/ </a:t>
            </a:r>
            <a:r>
              <a:rPr lang="en-US" sz="2400" dirty="0">
                <a:solidFill>
                  <a:srgbClr val="FF0000"/>
                </a:solidFill>
              </a:rPr>
              <a:t>tag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5562F-23EB-4690-B1DE-9FE809AACE4A}"/>
              </a:ext>
            </a:extLst>
          </p:cNvPr>
          <p:cNvSpPr txBox="1"/>
          <p:nvPr/>
        </p:nvSpPr>
        <p:spPr>
          <a:xfrm>
            <a:off x="7585894" y="4066849"/>
            <a:ext cx="4038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type of tag dictates what form it is</a:t>
            </a:r>
          </a:p>
        </p:txBody>
      </p:sp>
    </p:spTree>
    <p:extLst>
      <p:ext uri="{BB962C8B-B14F-4D97-AF65-F5344CB8AC3E}">
        <p14:creationId xmlns:p14="http://schemas.microsoft.com/office/powerpoint/2010/main" val="15523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5B2468-F3A7-D64E-9CBF-83354BE5A022}"/>
              </a:ext>
            </a:extLst>
          </p:cNvPr>
          <p:cNvSpPr/>
          <p:nvPr/>
        </p:nvSpPr>
        <p:spPr>
          <a:xfrm>
            <a:off x="7476343" y="1032484"/>
            <a:ext cx="4492822" cy="41023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4FB50-9E6E-4FE5-AC6D-68679C30D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35" y="1032485"/>
            <a:ext cx="7094017" cy="410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2CB9D1-92BC-4EBE-85D8-A32B823CB7DE}"/>
              </a:ext>
            </a:extLst>
          </p:cNvPr>
          <p:cNvSpPr txBox="1"/>
          <p:nvPr/>
        </p:nvSpPr>
        <p:spPr>
          <a:xfrm>
            <a:off x="1890822" y="5209394"/>
            <a:ext cx="296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| html_starter.html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7634250" y="1223868"/>
            <a:ext cx="4557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 html &gt;</a:t>
            </a:r>
          </a:p>
          <a:p>
            <a:r>
              <a:rPr lang="en-US" sz="2400" dirty="0"/>
              <a:t>&lt; head &gt;</a:t>
            </a:r>
          </a:p>
          <a:p>
            <a:r>
              <a:rPr lang="en-US" sz="2400" dirty="0"/>
              <a:t>	&lt; meta … &gt;</a:t>
            </a:r>
          </a:p>
          <a:p>
            <a:r>
              <a:rPr lang="en-US" sz="2400" dirty="0"/>
              <a:t>	&lt; title &gt; …. &lt;/ title &gt;</a:t>
            </a:r>
          </a:p>
          <a:p>
            <a:r>
              <a:rPr lang="en-US" sz="2400" dirty="0"/>
              <a:t>	&lt; link … &gt;</a:t>
            </a:r>
          </a:p>
          <a:p>
            <a:r>
              <a:rPr lang="en-US" sz="2400" dirty="0"/>
              <a:t>&lt;/ head &gt;</a:t>
            </a:r>
          </a:p>
          <a:p>
            <a:r>
              <a:rPr lang="en-US" sz="2400" dirty="0"/>
              <a:t>&lt; body &gt;</a:t>
            </a:r>
          </a:p>
          <a:p>
            <a:r>
              <a:rPr lang="en-US" sz="2400" dirty="0"/>
              <a:t>	&lt; p &gt; … &lt;/ p &gt;</a:t>
            </a:r>
          </a:p>
          <a:p>
            <a:r>
              <a:rPr lang="en-US" sz="2400" dirty="0"/>
              <a:t>&lt;/ body &gt;</a:t>
            </a:r>
          </a:p>
          <a:p>
            <a:r>
              <a:rPr lang="en-US" sz="2400" dirty="0"/>
              <a:t>&lt;/ html &gt;</a:t>
            </a:r>
          </a:p>
        </p:txBody>
      </p:sp>
    </p:spTree>
    <p:extLst>
      <p:ext uri="{BB962C8B-B14F-4D97-AF65-F5344CB8AC3E}">
        <p14:creationId xmlns:p14="http://schemas.microsoft.com/office/powerpoint/2010/main" val="400503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40241" y="2753833"/>
            <a:ext cx="9976267" cy="303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 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Setting up GitHub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Introduction to the HTML Structure</a:t>
            </a:r>
          </a:p>
        </p:txBody>
      </p:sp>
    </p:spTree>
    <p:extLst>
      <p:ext uri="{BB962C8B-B14F-4D97-AF65-F5344CB8AC3E}">
        <p14:creationId xmlns:p14="http://schemas.microsoft.com/office/powerpoint/2010/main" val="164452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BC2CE-93C6-4DA8-BFE5-205FB2A5F003}"/>
              </a:ext>
            </a:extLst>
          </p:cNvPr>
          <p:cNvSpPr txBox="1"/>
          <p:nvPr/>
        </p:nvSpPr>
        <p:spPr>
          <a:xfrm>
            <a:off x="4934031" y="3105834"/>
            <a:ext cx="232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20020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72274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Syllabus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73AED-1778-4844-B651-B1ECBC7244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241" y="1254674"/>
            <a:ext cx="3940495" cy="50994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24E492-33AB-4EBF-88F0-AF4E2798E7EE}"/>
              </a:ext>
            </a:extLst>
          </p:cNvPr>
          <p:cNvCxnSpPr>
            <a:cxnSpLocks/>
          </p:cNvCxnSpPr>
          <p:nvPr/>
        </p:nvCxnSpPr>
        <p:spPr>
          <a:xfrm>
            <a:off x="5699060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1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Main Points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730956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course assumes no prior knowledge of website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Taught using HTML, CSS, &amp; </a:t>
            </a:r>
            <a:r>
              <a:rPr lang="en-US" sz="2000" dirty="0" err="1"/>
              <a:t>JQuery</a:t>
            </a:r>
            <a:r>
              <a:rPr lang="en-US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Absences allowed by </a:t>
            </a:r>
            <a:r>
              <a:rPr lang="en-US" sz="2000" dirty="0" err="1"/>
              <a:t>StuCo</a:t>
            </a:r>
            <a:r>
              <a:rPr lang="en-US" sz="2000" dirty="0"/>
              <a:t> Policy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Short, fun polls to track attendance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Must provide own hardware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homework asks you to build upon your website with content from the most recent lecture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D12297-076C-3F4C-AE54-86A82F338066}"/>
              </a:ext>
            </a:extLst>
          </p:cNvPr>
          <p:cNvSpPr/>
          <p:nvPr/>
        </p:nvSpPr>
        <p:spPr>
          <a:xfrm>
            <a:off x="893135" y="4869712"/>
            <a:ext cx="3413051" cy="9675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FF9BB-D307-5C4B-A430-B4234A5CAE1C}"/>
              </a:ext>
            </a:extLst>
          </p:cNvPr>
          <p:cNvSpPr/>
          <p:nvPr/>
        </p:nvSpPr>
        <p:spPr>
          <a:xfrm>
            <a:off x="7719237" y="4867498"/>
            <a:ext cx="3413051" cy="9675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02F8B-F6F3-9648-8D65-3B52859E8D3B}"/>
              </a:ext>
            </a:extLst>
          </p:cNvPr>
          <p:cNvSpPr txBox="1"/>
          <p:nvPr/>
        </p:nvSpPr>
        <p:spPr>
          <a:xfrm>
            <a:off x="1917541" y="4876774"/>
            <a:ext cx="138976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283E6-4641-954B-9E8A-233D00C04C8D}"/>
              </a:ext>
            </a:extLst>
          </p:cNvPr>
          <p:cNvSpPr txBox="1"/>
          <p:nvPr/>
        </p:nvSpPr>
        <p:spPr>
          <a:xfrm>
            <a:off x="1199953" y="5240472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New Concepts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B4C8D9-ACDA-1249-9851-FE8DD52BD80F}"/>
              </a:ext>
            </a:extLst>
          </p:cNvPr>
          <p:cNvSpPr/>
          <p:nvPr/>
        </p:nvSpPr>
        <p:spPr>
          <a:xfrm>
            <a:off x="4306186" y="4869712"/>
            <a:ext cx="3413051" cy="9675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9C499-996B-324C-AE1D-91F4155B6C54}"/>
              </a:ext>
            </a:extLst>
          </p:cNvPr>
          <p:cNvSpPr txBox="1"/>
          <p:nvPr/>
        </p:nvSpPr>
        <p:spPr>
          <a:xfrm>
            <a:off x="5209374" y="4878131"/>
            <a:ext cx="153166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A2CFA-F061-D447-A905-736C25740EC0}"/>
              </a:ext>
            </a:extLst>
          </p:cNvPr>
          <p:cNvSpPr txBox="1"/>
          <p:nvPr/>
        </p:nvSpPr>
        <p:spPr>
          <a:xfrm>
            <a:off x="4587483" y="5241829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Examples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BD7F85-F5F9-9B43-9232-0A7ABF88ABE0}"/>
              </a:ext>
            </a:extLst>
          </p:cNvPr>
          <p:cNvSpPr txBox="1"/>
          <p:nvPr/>
        </p:nvSpPr>
        <p:spPr>
          <a:xfrm>
            <a:off x="8477826" y="4853302"/>
            <a:ext cx="194207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Work Session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2D43F-2A32-AB4F-AD19-573C262D73A5}"/>
              </a:ext>
            </a:extLst>
          </p:cNvPr>
          <p:cNvSpPr txBox="1"/>
          <p:nvPr/>
        </p:nvSpPr>
        <p:spPr>
          <a:xfrm>
            <a:off x="8026056" y="5217000"/>
            <a:ext cx="2824935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Ask Questions, Work on Site</a:t>
            </a:r>
          </a:p>
        </p:txBody>
      </p:sp>
    </p:spTree>
    <p:extLst>
      <p:ext uri="{BB962C8B-B14F-4D97-AF65-F5344CB8AC3E}">
        <p14:creationId xmlns:p14="http://schemas.microsoft.com/office/powerpoint/2010/main" val="6245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13" grpId="0"/>
      <p:bldP spid="14" grpId="0" animBg="1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3923411" y="0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Grading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688426" y="1003031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FD1BF04-5EDA-4556-9259-F250D8E4F63B}"/>
              </a:ext>
            </a:extLst>
          </p:cNvPr>
          <p:cNvSpPr/>
          <p:nvPr/>
        </p:nvSpPr>
        <p:spPr>
          <a:xfrm>
            <a:off x="1059141" y="1318438"/>
            <a:ext cx="9976268" cy="484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12A2E-8899-483D-9759-95AF89F4CA40}"/>
              </a:ext>
            </a:extLst>
          </p:cNvPr>
          <p:cNvSpPr txBox="1"/>
          <p:nvPr/>
        </p:nvSpPr>
        <p:spPr>
          <a:xfrm>
            <a:off x="1371602" y="1588757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1119B-D805-4998-B7C9-857FB39D899C}"/>
              </a:ext>
            </a:extLst>
          </p:cNvPr>
          <p:cNvSpPr txBox="1"/>
          <p:nvPr/>
        </p:nvSpPr>
        <p:spPr>
          <a:xfrm>
            <a:off x="1371601" y="2228408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Paying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13DB9-A83B-47DB-9F34-28DBEF7B3F3C}"/>
              </a:ext>
            </a:extLst>
          </p:cNvPr>
          <p:cNvSpPr txBox="1"/>
          <p:nvPr/>
        </p:nvSpPr>
        <p:spPr>
          <a:xfrm>
            <a:off x="1371600" y="286805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Homework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83DC-4B8A-4CA0-AD5C-A7CE9459B3A5}"/>
              </a:ext>
            </a:extLst>
          </p:cNvPr>
          <p:cNvSpPr txBox="1"/>
          <p:nvPr/>
        </p:nvSpPr>
        <p:spPr>
          <a:xfrm>
            <a:off x="1371599" y="350239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Reviewing Slides &amp; Notes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C2F7B1-3180-41CA-9103-6A33A30D4560}"/>
              </a:ext>
            </a:extLst>
          </p:cNvPr>
          <p:cNvSpPr txBox="1"/>
          <p:nvPr/>
        </p:nvSpPr>
        <p:spPr>
          <a:xfrm>
            <a:off x="1371598" y="4136729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Asking Meaningful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A42FD-A965-42BE-9F50-EED313083116}"/>
              </a:ext>
            </a:extLst>
          </p:cNvPr>
          <p:cNvSpPr txBox="1"/>
          <p:nvPr/>
        </p:nvSpPr>
        <p:spPr>
          <a:xfrm>
            <a:off x="1371598" y="4771064"/>
            <a:ext cx="370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Being Proud of the Site You Build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C2DC6C-5130-474E-8EEC-319B5B858BCE}"/>
              </a:ext>
            </a:extLst>
          </p:cNvPr>
          <p:cNvCxnSpPr/>
          <p:nvPr/>
        </p:nvCxnSpPr>
        <p:spPr>
          <a:xfrm>
            <a:off x="1059141" y="2042635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CB970C-BF18-4076-B581-50BEB4E17F3E}"/>
              </a:ext>
            </a:extLst>
          </p:cNvPr>
          <p:cNvCxnSpPr/>
          <p:nvPr/>
        </p:nvCxnSpPr>
        <p:spPr>
          <a:xfrm>
            <a:off x="1052048" y="2747923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6DB644-04EB-4636-85AF-613CA884E7C1}"/>
              </a:ext>
            </a:extLst>
          </p:cNvPr>
          <p:cNvCxnSpPr/>
          <p:nvPr/>
        </p:nvCxnSpPr>
        <p:spPr>
          <a:xfrm>
            <a:off x="1055587" y="3378790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F805B5-937F-4738-AEA0-0CCE679AF63C}"/>
              </a:ext>
            </a:extLst>
          </p:cNvPr>
          <p:cNvCxnSpPr/>
          <p:nvPr/>
        </p:nvCxnSpPr>
        <p:spPr>
          <a:xfrm>
            <a:off x="1048495" y="4009661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D37E8F-4A2F-473E-A942-C634AC98FF26}"/>
              </a:ext>
            </a:extLst>
          </p:cNvPr>
          <p:cNvCxnSpPr/>
          <p:nvPr/>
        </p:nvCxnSpPr>
        <p:spPr>
          <a:xfrm>
            <a:off x="1052040" y="4640529"/>
            <a:ext cx="997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82E52-0DA5-4D9E-A6CC-2B7E9D5DF05D}"/>
              </a:ext>
            </a:extLst>
          </p:cNvPr>
          <p:cNvCxnSpPr>
            <a:cxnSpLocks/>
          </p:cNvCxnSpPr>
          <p:nvPr/>
        </p:nvCxnSpPr>
        <p:spPr>
          <a:xfrm flipV="1">
            <a:off x="8187073" y="1318439"/>
            <a:ext cx="0" cy="48231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582C1-3FB2-4AD1-AB87-5861AA8E7977}"/>
              </a:ext>
            </a:extLst>
          </p:cNvPr>
          <p:cNvSpPr txBox="1"/>
          <p:nvPr/>
        </p:nvSpPr>
        <p:spPr>
          <a:xfrm>
            <a:off x="9314124" y="1549700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0F406-4638-4DF9-BDB4-DC554DDD48A2}"/>
              </a:ext>
            </a:extLst>
          </p:cNvPr>
          <p:cNvSpPr txBox="1"/>
          <p:nvPr/>
        </p:nvSpPr>
        <p:spPr>
          <a:xfrm>
            <a:off x="9307032" y="22230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64F83D-2F1A-4D4F-A637-2178D5C4BFC7}"/>
              </a:ext>
            </a:extLst>
          </p:cNvPr>
          <p:cNvSpPr txBox="1"/>
          <p:nvPr/>
        </p:nvSpPr>
        <p:spPr>
          <a:xfrm>
            <a:off x="9310574" y="2885861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7CFF48-B688-4ABB-AE53-CBBA13FFEF62}"/>
              </a:ext>
            </a:extLst>
          </p:cNvPr>
          <p:cNvSpPr txBox="1"/>
          <p:nvPr/>
        </p:nvSpPr>
        <p:spPr>
          <a:xfrm>
            <a:off x="9314114" y="3506099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026D4-20EC-4C34-B447-C47F488AF541}"/>
              </a:ext>
            </a:extLst>
          </p:cNvPr>
          <p:cNvSpPr txBox="1"/>
          <p:nvPr/>
        </p:nvSpPr>
        <p:spPr>
          <a:xfrm>
            <a:off x="9307019" y="4147593"/>
            <a:ext cx="56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6562E-4A27-421E-9EA8-BD6380CD9B03}"/>
              </a:ext>
            </a:extLst>
          </p:cNvPr>
          <p:cNvSpPr txBox="1"/>
          <p:nvPr/>
        </p:nvSpPr>
        <p:spPr>
          <a:xfrm>
            <a:off x="8250877" y="4735925"/>
            <a:ext cx="2741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10000000000000000000000000000000000000000000000000000000000000000000000000000000000000000000000000000000000000000000000000 %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A2F958-8111-1248-9D7C-0D82D8CAEF29}"/>
              </a:ext>
            </a:extLst>
          </p:cNvPr>
          <p:cNvSpPr txBox="1"/>
          <p:nvPr/>
        </p:nvSpPr>
        <p:spPr>
          <a:xfrm>
            <a:off x="1779180" y="5127424"/>
            <a:ext cx="370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To qualify for this, you must attend all but 2 lectures and commit updates to your site for all but 2 weeks</a:t>
            </a:r>
          </a:p>
        </p:txBody>
      </p:sp>
    </p:spTree>
    <p:extLst>
      <p:ext uri="{BB962C8B-B14F-4D97-AF65-F5344CB8AC3E}">
        <p14:creationId xmlns:p14="http://schemas.microsoft.com/office/powerpoint/2010/main" val="39500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/>
      <p:bldP spid="16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104170" y="10633"/>
            <a:ext cx="3880884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Goals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531627" y="1275907"/>
            <a:ext cx="1057939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To develop a personal website (resume, portfolio, etc.)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Commit changes each week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69549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0B5D8-AC15-4502-8D58-9C3FDF958DB1}"/>
              </a:ext>
            </a:extLst>
          </p:cNvPr>
          <p:cNvSpPr txBox="1"/>
          <p:nvPr/>
        </p:nvSpPr>
        <p:spPr>
          <a:xfrm>
            <a:off x="4022650" y="30178"/>
            <a:ext cx="4061635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Course Webpage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961E96-22CC-4748-BF0E-598896045216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394A0-E94B-4FEE-A0EA-4D26E48DB14E}"/>
              </a:ext>
            </a:extLst>
          </p:cNvPr>
          <p:cNvSpPr txBox="1"/>
          <p:nvPr/>
        </p:nvSpPr>
        <p:spPr>
          <a:xfrm>
            <a:off x="4097973" y="5301318"/>
            <a:ext cx="401112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https://</a:t>
            </a:r>
            <a:r>
              <a:rPr lang="en-US" sz="2400" dirty="0" err="1"/>
              <a:t>tinyurl.com</a:t>
            </a:r>
            <a:r>
              <a:rPr lang="en-US" sz="2400" dirty="0"/>
              <a:t>/</a:t>
            </a:r>
            <a:r>
              <a:rPr lang="en-US" sz="2400" dirty="0" err="1"/>
              <a:t>stuco-bpw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F2280B-8777-BC40-9551-F6473C8DC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751" y="1301616"/>
            <a:ext cx="6582648" cy="396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3BDF2-195B-F24E-9D36-4B391B1244C6}"/>
              </a:ext>
            </a:extLst>
          </p:cNvPr>
          <p:cNvSpPr txBox="1"/>
          <p:nvPr/>
        </p:nvSpPr>
        <p:spPr>
          <a:xfrm>
            <a:off x="4373525" y="5820456"/>
            <a:ext cx="344495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* bookmark this *</a:t>
            </a:r>
          </a:p>
        </p:txBody>
      </p:sp>
    </p:spTree>
    <p:extLst>
      <p:ext uri="{BB962C8B-B14F-4D97-AF65-F5344CB8AC3E}">
        <p14:creationId xmlns:p14="http://schemas.microsoft.com/office/powerpoint/2010/main" val="298836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62CE6-D565-4742-B391-3FE9CBF5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8" y="539307"/>
            <a:ext cx="5302103" cy="5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8F1DA2-2833-49FF-9287-44720AC6C8D2}"/>
              </a:ext>
            </a:extLst>
          </p:cNvPr>
          <p:cNvSpPr/>
          <p:nvPr/>
        </p:nvSpPr>
        <p:spPr>
          <a:xfrm>
            <a:off x="0" y="6581001"/>
            <a:ext cx="9976268" cy="276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8F7A4-2143-4CCD-B8B3-8B4A1461ECF9}"/>
              </a:ext>
            </a:extLst>
          </p:cNvPr>
          <p:cNvSpPr txBox="1"/>
          <p:nvPr/>
        </p:nvSpPr>
        <p:spPr>
          <a:xfrm>
            <a:off x="36674" y="6583215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Building Personal Websites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5236-8634-4353-BA0D-8817FE36EC7A}"/>
              </a:ext>
            </a:extLst>
          </p:cNvPr>
          <p:cNvSpPr/>
          <p:nvPr/>
        </p:nvSpPr>
        <p:spPr>
          <a:xfrm>
            <a:off x="9921514" y="6581001"/>
            <a:ext cx="2270485" cy="276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3EA4A-E7EB-4525-B0D2-13B3997D5780}"/>
              </a:ext>
            </a:extLst>
          </p:cNvPr>
          <p:cNvSpPr txBox="1"/>
          <p:nvPr/>
        </p:nvSpPr>
        <p:spPr>
          <a:xfrm>
            <a:off x="9958188" y="6578787"/>
            <a:ext cx="268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Lecture 01 |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F388C-3A66-8642-AF0C-D7860230F981}"/>
              </a:ext>
            </a:extLst>
          </p:cNvPr>
          <p:cNvSpPr txBox="1"/>
          <p:nvPr/>
        </p:nvSpPr>
        <p:spPr>
          <a:xfrm>
            <a:off x="3703675" y="9526"/>
            <a:ext cx="4784649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/>
              <a:t>What You Will Need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F85150-9DDC-5A41-BBCF-39F3A40BA568}"/>
              </a:ext>
            </a:extLst>
          </p:cNvPr>
          <p:cNvCxnSpPr>
            <a:cxnSpLocks/>
          </p:cNvCxnSpPr>
          <p:nvPr/>
        </p:nvCxnSpPr>
        <p:spPr>
          <a:xfrm>
            <a:off x="5826653" y="1013664"/>
            <a:ext cx="4199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66F83-4567-CB46-B0BF-106993EE2782}"/>
              </a:ext>
            </a:extLst>
          </p:cNvPr>
          <p:cNvSpPr txBox="1"/>
          <p:nvPr/>
        </p:nvSpPr>
        <p:spPr>
          <a:xfrm>
            <a:off x="531627" y="1180210"/>
            <a:ext cx="5411973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Browsers (To test on different platforms)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Chrome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Safari (Mac only)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Firefox (People still use this)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Text Editors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Sublime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Notepad (For the brave)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HTML &amp; CSS (Integrated in browsers)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JQuery</a:t>
            </a:r>
            <a:r>
              <a:rPr lang="en-US" sz="2000" dirty="0"/>
              <a:t> (Will discuss later)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75DB9-AD07-844E-AB45-DB52A58AE5B0}"/>
              </a:ext>
            </a:extLst>
          </p:cNvPr>
          <p:cNvSpPr txBox="1"/>
          <p:nvPr/>
        </p:nvSpPr>
        <p:spPr>
          <a:xfrm>
            <a:off x="6036646" y="2023990"/>
            <a:ext cx="256000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WEAN &amp; CFA Clusters have iMacs with Safari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269645-2F06-A641-89A6-310F8A32CA87}"/>
              </a:ext>
            </a:extLst>
          </p:cNvPr>
          <p:cNvCxnSpPr/>
          <p:nvPr/>
        </p:nvCxnSpPr>
        <p:spPr>
          <a:xfrm flipH="1">
            <a:off x="3583172" y="2434858"/>
            <a:ext cx="224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86140F6-EF8F-5444-ADBC-BD3B0F25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362843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551</Words>
  <Application>Microsoft Macintosh PowerPoint</Application>
  <PresentationFormat>Widescreen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odadfar</dc:creator>
  <cp:lastModifiedBy>odadfar</cp:lastModifiedBy>
  <cp:revision>23</cp:revision>
  <dcterms:created xsi:type="dcterms:W3CDTF">2018-12-16T14:37:10Z</dcterms:created>
  <dcterms:modified xsi:type="dcterms:W3CDTF">2018-12-30T14:39:34Z</dcterms:modified>
</cp:coreProperties>
</file>